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BEB046-9A1B-5844-8C24-D14E786D1B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C52FBC-9269-5D4D-9FDA-DA5951A44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439E48-374D-B54F-A791-90B0065E25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6AA50-887E-534A-902D-3F61039DAA9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067505031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FA83EC-D3A0-B842-90FD-59797620B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826573-8C68-3C40-9FFD-62CB480D34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8DB73A-FA98-A647-9858-7B3EC5529B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11E84-D84A-EF45-A2D8-54D3FDB4F55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68634877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1A5673-198B-6544-87F7-8C18A8076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B7E9C5-1610-4043-9A2E-F74308F637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B303E0-361A-4949-9687-B8973402F2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4F69A-BFCD-A54B-AF3F-F6CA215688A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82467636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5B78DB-47B7-A248-A280-0C29165A20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1D921D-0EDF-3640-9DF4-7DF1C89F77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074D38-4D39-A248-B360-A5C646F73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35455-94CF-E94C-8CCB-0CA841C2FD1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4421317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9472A0-09B7-6F47-BE1E-A41C92D5F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8C9001-BD68-B74D-9D28-479D426BCD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004FC1-C713-2042-9F60-D0EA12B00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54E18-DE1B-0D4D-A89F-9A69C7DEFF3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2190276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1E7EE6-A6CE-4849-AAAB-FB41D7DFC7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9B53F-B647-3549-813D-D3EB3E427D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725486-22D2-4540-A209-A7B9CD41A9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DDD13-26DB-3B43-B019-0171E640297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34367784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8564FB8-B713-9545-A9A6-0B9F31C3EF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FFD6EE4-4DAA-E048-8026-0F6E958BB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B43E56-6669-264E-A214-9D19E8B1E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2A2B-4971-5E47-81D5-AC41697E8A8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42798493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07A6F9-AD8C-8C4B-94FF-DB2414A344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23955A-79C7-2845-8D0A-ABBC6B2BE3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8FC147-D3A4-534B-8E46-5D0A60530E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6FDF1-76E9-4A43-819E-7E9FA4A37F6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09344604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334A40-5904-BD47-9EDE-0145FF9DC5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75EEB43-CDE1-E040-8E4D-D5E8EB053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695891-A834-0747-B361-64F1A841AF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03818-F963-0C47-8CE9-43F98B9AC8D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97553363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1A048-1EB9-E844-9189-42B44F79D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97769B-9DA2-3543-8603-809E476D3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10DFF6-5392-5142-B17B-F7CC5E084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8A496-C849-BE43-98C8-80D2D31FDCC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3718758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264AA8-3637-444E-BBD2-DFAEC36DB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EFDBB6-157B-CE4A-A477-8426083CB1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D4504D-1284-5841-A9DE-6D0453EEF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EC30F-DC4B-6849-A3F6-D8F172A9FDE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87980113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413D7BE-0D29-9C40-BC45-B3C663DCA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E0B977E-B7DD-4740-85E4-53ADF99DE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8B7EE72-1D26-EA40-AE5B-20FD1D3121F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324304-A7A5-7842-8791-BF9A5DAC5D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5EFDFF-23DE-D640-902A-AE3D63205A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EF22E12-D12C-3145-977D-AD72C67B498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8F2EBF1-E7AA-1E4E-B8C8-FE8FED84A1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41287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CA" altLang="en-US" sz="4400">
                <a:solidFill>
                  <a:srgbClr val="00CC00"/>
                </a:solidFill>
              </a:rPr>
              <a:t>Old McDonald</a:t>
            </a:r>
          </a:p>
        </p:txBody>
      </p:sp>
      <p:pic>
        <p:nvPicPr>
          <p:cNvPr id="2051" name="Picture 4">
            <a:extLst>
              <a:ext uri="{FF2B5EF4-FFF2-40B4-BE49-F238E27FC236}">
                <a16:creationId xmlns:a16="http://schemas.microsoft.com/office/drawing/2014/main" id="{8650AA58-FC19-2541-AD1F-073E136B5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157788"/>
            <a:ext cx="64817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5">
            <a:extLst>
              <a:ext uri="{FF2B5EF4-FFF2-40B4-BE49-F238E27FC236}">
                <a16:creationId xmlns:a16="http://schemas.microsoft.com/office/drawing/2014/main" id="{C987BEF5-A191-2B46-B4C8-9CF633DBE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868863"/>
            <a:ext cx="230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Pictures Courtesy of:</a:t>
            </a:r>
          </a:p>
        </p:txBody>
      </p:sp>
      <p:sp>
        <p:nvSpPr>
          <p:cNvPr id="2053" name="Rectangle 7">
            <a:extLst>
              <a:ext uri="{FF2B5EF4-FFF2-40B4-BE49-F238E27FC236}">
                <a16:creationId xmlns:a16="http://schemas.microsoft.com/office/drawing/2014/main" id="{B05CAC8C-274F-BF45-B0AD-1F2E773F4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284538"/>
            <a:ext cx="709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CA" altLang="en-US"/>
              <a:t>Music by:</a:t>
            </a:r>
          </a:p>
          <a:p>
            <a:pPr algn="ctr" eaLnBrk="1" hangingPunct="1"/>
            <a:r>
              <a:rPr lang="en-CA" altLang="en-US"/>
              <a:t>Members of York Region Preschool Speech and Language Program</a:t>
            </a:r>
          </a:p>
        </p:txBody>
      </p:sp>
    </p:spTree>
  </p:cSld>
  <p:clrMapOvr>
    <a:masterClrMapping/>
  </p:clrMapOvr>
  <p:transition spd="slow">
    <p:pull/>
    <p:sndAc>
      <p:stSnd>
        <p:snd r:embed="rId2" name="Old McD title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614962C5-37F8-C34A-8141-BB9AFF854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964612" cy="1425575"/>
          </a:xfrm>
        </p:spPr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With a neigh neigh here, and a neigh neigh there, 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Here a neigh, there a neigh, everywhere a neigh neigh</a:t>
            </a:r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CD71CDAF-052C-3547-BB1F-74BAEA97F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36838"/>
            <a:ext cx="2867025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10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33  C 0.081 -0.06533  0.102 -0.072  0.124 -0.072  C 0.149 -0.072  0.169 -0.06533  0.183 -0.05333  L 0.25 0  E" pathEditMode="relative" ptsTypes="">
                                      <p:cBhvr>
                                        <p:cTn id="6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1E4D59B9-B28C-B04A-ABC6-C21E83127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200">
                <a:solidFill>
                  <a:schemeClr val="bg1"/>
                </a:solidFill>
              </a:rPr>
              <a:t>Old McDonald had a farm</a:t>
            </a:r>
            <a:br>
              <a:rPr lang="en-CA" altLang="en-US" sz="3200">
                <a:solidFill>
                  <a:schemeClr val="bg1"/>
                </a:solidFill>
              </a:rPr>
            </a:br>
            <a:r>
              <a:rPr lang="en-CA" altLang="en-US" sz="32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12290" name="Picture 3">
            <a:extLst>
              <a:ext uri="{FF2B5EF4-FFF2-40B4-BE49-F238E27FC236}">
                <a16:creationId xmlns:a16="http://schemas.microsoft.com/office/drawing/2014/main" id="{BFE4A302-070A-C940-A7E8-A852BB446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557338"/>
            <a:ext cx="32734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had a farm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C10DF72B-3C66-4C47-A0F7-ACA4DD955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And on that farm he had a sheep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13314" name="Picture 3">
            <a:extLst>
              <a:ext uri="{FF2B5EF4-FFF2-40B4-BE49-F238E27FC236}">
                <a16:creationId xmlns:a16="http://schemas.microsoft.com/office/drawing/2014/main" id="{2869F0F4-38F4-B449-AC88-43734DD61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73238"/>
            <a:ext cx="4679950" cy="431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12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D8F4AE4B-6AF1-D440-B58B-5482FFFC7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964612" cy="1425575"/>
          </a:xfrm>
        </p:spPr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With a baa baa here, and a baa baa there, 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Here a baa, there a baa, everywhere a baa baa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4DB208FD-9278-C34B-9CAA-0D32AF6A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852738"/>
            <a:ext cx="26162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13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33  C 0.081 -0.06533  0.102 -0.072  0.124 -0.072  C 0.149 -0.072  0.169 -0.06533  0.183 -0.05333  L 0.25 0  E" pathEditMode="relative" ptsTypes="">
                                      <p:cBhvr>
                                        <p:cTn id="6" dur="5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5BC65EEA-69EC-3B4F-A445-7FC8BE9C5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200">
                <a:solidFill>
                  <a:schemeClr val="bg1"/>
                </a:solidFill>
              </a:rPr>
              <a:t>Old McDonald had a farm</a:t>
            </a:r>
            <a:br>
              <a:rPr lang="en-CA" altLang="en-US" sz="3200">
                <a:solidFill>
                  <a:schemeClr val="bg1"/>
                </a:solidFill>
              </a:rPr>
            </a:br>
            <a:r>
              <a:rPr lang="en-CA" altLang="en-US" sz="32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15362" name="Picture 3">
            <a:extLst>
              <a:ext uri="{FF2B5EF4-FFF2-40B4-BE49-F238E27FC236}">
                <a16:creationId xmlns:a16="http://schemas.microsoft.com/office/drawing/2014/main" id="{A705D24D-6F4E-7C4F-AC68-1CF5422D8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557338"/>
            <a:ext cx="32734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had a farm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91297E88-8B2B-9C46-9A87-1FE98A1D5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And on that farm he had a hen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16386" name="Picture 3">
            <a:extLst>
              <a:ext uri="{FF2B5EF4-FFF2-40B4-BE49-F238E27FC236}">
                <a16:creationId xmlns:a16="http://schemas.microsoft.com/office/drawing/2014/main" id="{E0C512C5-630C-4249-9104-EDE9037E1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844675"/>
            <a:ext cx="402431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15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655E92BB-3526-254D-8A58-AED74184A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964612" cy="1425575"/>
          </a:xfrm>
        </p:spPr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With a cluck cluck here, and a cluck cluck there, 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Here a cluck, there a cluck, everywhere a cluck cluck</a:t>
            </a: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3F67F221-EE30-BC46-A4B7-79885332E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636838"/>
            <a:ext cx="2867025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16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33  C 0.081 -0.06533  0.102 -0.072  0.124 -0.072  C 0.149 -0.072  0.169 -0.06533  0.183 -0.05333  L 0.25 0  E" pathEditMode="relative" ptsTypes="">
                                      <p:cBhvr>
                                        <p:cTn id="6" dur="3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AFFC7AAC-602D-D340-B9E1-8E2BAE5FD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200">
                <a:solidFill>
                  <a:schemeClr val="bg1"/>
                </a:solidFill>
              </a:rPr>
              <a:t>Old McDonald had a farm</a:t>
            </a:r>
            <a:br>
              <a:rPr lang="en-CA" altLang="en-US" sz="3200">
                <a:solidFill>
                  <a:schemeClr val="bg1"/>
                </a:solidFill>
              </a:rPr>
            </a:br>
            <a:r>
              <a:rPr lang="en-CA" altLang="en-US" sz="32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18434" name="Picture 3">
            <a:extLst>
              <a:ext uri="{FF2B5EF4-FFF2-40B4-BE49-F238E27FC236}">
                <a16:creationId xmlns:a16="http://schemas.microsoft.com/office/drawing/2014/main" id="{A4F316C4-7515-D749-B7F6-ADE8D6499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557338"/>
            <a:ext cx="32734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had a farm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B088221A-BD28-3C41-B33C-959C1EFF7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341438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sz="7200">
                <a:solidFill>
                  <a:schemeClr val="bg1"/>
                </a:solidFill>
              </a:rPr>
              <a:t>The End</a:t>
            </a:r>
          </a:p>
        </p:txBody>
      </p:sp>
    </p:spTree>
  </p:cSld>
  <p:clrMapOvr>
    <a:masterClrMapping/>
  </p:clrMapOvr>
  <p:transition spd="slow">
    <p:pull/>
    <p:sndAc>
      <p:stSnd>
        <p:snd r:embed="rId2" name="The End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26BDCC68-5820-ED40-9DC3-637FD18228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200">
                <a:solidFill>
                  <a:schemeClr val="bg1"/>
                </a:solidFill>
              </a:rPr>
              <a:t>Old McDonald had a farm</a:t>
            </a:r>
            <a:br>
              <a:rPr lang="en-CA" altLang="en-US" sz="3200">
                <a:solidFill>
                  <a:schemeClr val="bg1"/>
                </a:solidFill>
              </a:rPr>
            </a:br>
            <a:r>
              <a:rPr lang="en-CA" altLang="en-US" sz="32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3074" name="Picture 4">
            <a:extLst>
              <a:ext uri="{FF2B5EF4-FFF2-40B4-BE49-F238E27FC236}">
                <a16:creationId xmlns:a16="http://schemas.microsoft.com/office/drawing/2014/main" id="{E0F8C027-7F13-974F-B724-EB953CB02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557338"/>
            <a:ext cx="32734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had a farm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CBF81FF4-43DB-924A-B969-8A36C5497C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And on that farm he had a cow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4098" name="Picture 4">
            <a:extLst>
              <a:ext uri="{FF2B5EF4-FFF2-40B4-BE49-F238E27FC236}">
                <a16:creationId xmlns:a16="http://schemas.microsoft.com/office/drawing/2014/main" id="{9A955346-9F63-DB4D-AB4B-32ECF0B8F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700213"/>
            <a:ext cx="3927475" cy="449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pg 3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6F18B542-8F6E-F248-BDEA-48E57F2F7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With a moo-moo here, and a moo-moo there, 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Here a moo, there a moo, everywhere a moo-moo</a:t>
            </a: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432021C8-412F-6F4F-A387-992BEC367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16113"/>
            <a:ext cx="3578225" cy="448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old mcd 4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33  C 0.081 -0.06533  0.102 -0.072  0.124 -0.072  C 0.149 -0.072  0.169 -0.06533  0.183 -0.05333  L 0.25 0  E" pathEditMode="relative" ptsTypes="">
                                      <p:cBhvr>
                                        <p:cTn id="6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61A1696B-BEA3-4542-9F40-47AD2F1F3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200">
                <a:solidFill>
                  <a:schemeClr val="bg1"/>
                </a:solidFill>
              </a:rPr>
              <a:t>Old McDonald had a farm</a:t>
            </a:r>
            <a:br>
              <a:rPr lang="en-CA" altLang="en-US" sz="3200">
                <a:solidFill>
                  <a:schemeClr val="bg1"/>
                </a:solidFill>
              </a:rPr>
            </a:br>
            <a:r>
              <a:rPr lang="en-CA" altLang="en-US" sz="32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6146" name="Picture 3">
            <a:extLst>
              <a:ext uri="{FF2B5EF4-FFF2-40B4-BE49-F238E27FC236}">
                <a16:creationId xmlns:a16="http://schemas.microsoft.com/office/drawing/2014/main" id="{B9A9DCAC-49B2-2441-BDD7-7CCBB13FA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557338"/>
            <a:ext cx="32734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had a farm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C910C92D-FA23-7B45-9E51-7BEE26ADB5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And on that farm he had a pig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7170" name="Picture 3">
            <a:extLst>
              <a:ext uri="{FF2B5EF4-FFF2-40B4-BE49-F238E27FC236}">
                <a16:creationId xmlns:a16="http://schemas.microsoft.com/office/drawing/2014/main" id="{322C142D-6A88-FA4F-A51E-7436B4D62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608512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6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D369613B-7C4A-2446-96ED-7109A0AF2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686800" cy="1425575"/>
          </a:xfrm>
        </p:spPr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With an oink oink here, and an oink oink there, 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Here an oink, there an oink, everywhere an oink oink</a:t>
            </a: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068CB8C3-7C97-554D-AC6D-B3681F728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420938"/>
            <a:ext cx="3168650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7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33  C 0.081 -0.06533  0.102 -0.072  0.124 -0.072  C 0.149 -0.072  0.169 -0.06533  0.183 -0.05333  L 0.25 0  E" pathEditMode="relative" ptsTypes="">
                                      <p:cBhvr>
                                        <p:cTn id="6" dur="5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69B5FF64-6646-B041-9C74-98B9A97E5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200">
                <a:solidFill>
                  <a:schemeClr val="bg1"/>
                </a:solidFill>
              </a:rPr>
              <a:t>Old McDonald had a farm</a:t>
            </a:r>
            <a:br>
              <a:rPr lang="en-CA" altLang="en-US" sz="3200">
                <a:solidFill>
                  <a:schemeClr val="bg1"/>
                </a:solidFill>
              </a:rPr>
            </a:br>
            <a:r>
              <a:rPr lang="en-CA" altLang="en-US" sz="32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9218" name="Picture 3">
            <a:extLst>
              <a:ext uri="{FF2B5EF4-FFF2-40B4-BE49-F238E27FC236}">
                <a16:creationId xmlns:a16="http://schemas.microsoft.com/office/drawing/2014/main" id="{2ABE35F4-1610-1F45-B7DD-31D5D0B63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557338"/>
            <a:ext cx="32734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had a farm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F9E3AE66-85E6-4941-9EFA-B0556D42E4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2800">
                <a:solidFill>
                  <a:schemeClr val="bg1"/>
                </a:solidFill>
              </a:rPr>
              <a:t>And on that farm he had a horse</a:t>
            </a:r>
            <a:br>
              <a:rPr lang="en-CA" altLang="en-US" sz="2800">
                <a:solidFill>
                  <a:schemeClr val="bg1"/>
                </a:solidFill>
              </a:rPr>
            </a:br>
            <a:r>
              <a:rPr lang="en-CA" altLang="en-US" sz="2800">
                <a:solidFill>
                  <a:schemeClr val="bg1"/>
                </a:solidFill>
              </a:rPr>
              <a:t>E-I-E-I-O</a:t>
            </a:r>
          </a:p>
        </p:txBody>
      </p:sp>
      <p:pic>
        <p:nvPicPr>
          <p:cNvPr id="10242" name="Picture 3">
            <a:extLst>
              <a:ext uri="{FF2B5EF4-FFF2-40B4-BE49-F238E27FC236}">
                <a16:creationId xmlns:a16="http://schemas.microsoft.com/office/drawing/2014/main" id="{CC357395-2C5B-924B-B092-AAAEFC102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557338"/>
            <a:ext cx="4237038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  <p:sndAc>
      <p:stSnd>
        <p:snd r:embed="rId2" name="old mcd 9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234</Words>
  <Application>Microsoft Macintosh PowerPoint</Application>
  <PresentationFormat>On-screen Show (4:3)</PresentationFormat>
  <Paragraphs>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Default Design</vt:lpstr>
      <vt:lpstr>Old McDonald</vt:lpstr>
      <vt:lpstr>Old McDonald had a farm E-I-E-I-O</vt:lpstr>
      <vt:lpstr>And on that farm he had a cow E-I-E-I-O</vt:lpstr>
      <vt:lpstr>With a moo-moo here, and a moo-moo there,  Here a moo, there a moo, everywhere a moo-moo</vt:lpstr>
      <vt:lpstr>Old McDonald had a farm E-I-E-I-O</vt:lpstr>
      <vt:lpstr>And on that farm he had a pig E-I-E-I-O</vt:lpstr>
      <vt:lpstr>With an oink oink here, and an oink oink there,  Here an oink, there an oink, everywhere an oink oink</vt:lpstr>
      <vt:lpstr>Old McDonald had a farm E-I-E-I-O</vt:lpstr>
      <vt:lpstr>And on that farm he had a horse E-I-E-I-O</vt:lpstr>
      <vt:lpstr>With a neigh neigh here, and a neigh neigh there,  Here a neigh, there a neigh, everywhere a neigh neigh</vt:lpstr>
      <vt:lpstr>Old McDonald had a farm E-I-E-I-O</vt:lpstr>
      <vt:lpstr>And on that farm he had a sheep E-I-E-I-O</vt:lpstr>
      <vt:lpstr>With a baa baa here, and a baa baa there,  Here a baa, there a baa, everywhere a baa baa</vt:lpstr>
      <vt:lpstr>Old McDonald had a farm E-I-E-I-O</vt:lpstr>
      <vt:lpstr>And on that farm he had a hen E-I-E-I-O</vt:lpstr>
      <vt:lpstr>With a cluck cluck here, and a cluck cluck there,  Here a cluck, there a cluck, everywhere a cluck cluck</vt:lpstr>
      <vt:lpstr>Old McDonald had a farm E-I-E-I-O</vt:lpstr>
      <vt:lpstr>The End</vt:lpstr>
    </vt:vector>
  </TitlesOfParts>
  <Company>Regional Municipality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McDonald</dc:title>
  <dc:creator>compugen</dc:creator>
  <cp:lastModifiedBy>Chris Heffler</cp:lastModifiedBy>
  <cp:revision>10</cp:revision>
  <dcterms:created xsi:type="dcterms:W3CDTF">2009-02-12T20:36:28Z</dcterms:created>
  <dcterms:modified xsi:type="dcterms:W3CDTF">2020-12-22T22:33:13Z</dcterms:modified>
</cp:coreProperties>
</file>