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25856-FD28-BE48-BEBF-CDF1B8E0A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60E25-665E-7148-9C96-2C3714AC5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22B2A-9793-2D45-BF0F-2A1B9CBA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CFF1-6339-984D-B13D-465082EF280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3589561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BC2874-09A9-984D-9043-08E4BCA64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7537D-AF67-774E-9C28-AB09B0D10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658EAE-A96B-5A4F-A7B0-5E3E8D76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3CFB-936B-044A-AC1E-7A221EE86B7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9669890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F57E0-4C58-364C-AED4-6742B5C6A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D5A040-108D-794F-97E8-063D2A7D5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70D77-40D6-C74A-AB04-4F0D6F402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3EFE-64AC-3243-9F84-748A98C336D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1718367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93F2DD-D4D8-DF4B-A5D4-DC4B78E73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8DC0D1-CBB0-8744-A682-7A5744B79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3CC2A2-BE07-D04A-87F5-1B65FB57A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2CA3-BBA8-2C49-B60F-4C8EE31FF14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632281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5346DC-4603-7041-911F-C033C82A3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BD29C1-EFB5-4E4B-9342-FF6628FCB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2E54F-234C-6744-A434-3B911FCFA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A763-FA94-6B44-9550-2F98ABE120F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2229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204D7-F14A-7E4E-A9EC-95D5E6CA3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538BB-89D3-8545-A94E-0EE4E77C6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9C2B7-247B-2F4C-AADA-BF82F8F5E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8D3FA-7A87-D543-B636-EDA60B67D1E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8081298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6A29C0-27BD-0446-A66C-5120B32F4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FC3B81-D162-B74D-A3E8-315232BE8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EE4F79-42BB-5A41-B88C-5FAFF98EE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24CD-A1CE-8C4B-BB30-48E18CDD074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945147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79950A-D2DD-DB4D-8BF2-0350CC800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350CE-A710-F145-BF69-17B4F87AB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26831B-9DAA-C749-8C57-77D2370A8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DA0E7-A1F4-D946-B3FE-8FB090BB931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7444505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AD3947-74FD-4A4F-B66E-D7B1645A1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886366-76DC-5B49-AB47-DCA910E4E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0F6553-2D7B-6A49-85FA-18F57F56B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687E-4939-4947-BC35-78B31E5692F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212531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D832A-1586-2641-8612-164B927E5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C6F02-96F2-8F40-8236-2441E5BA3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E7574-6A76-4C4C-A5C0-1A7340FD6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8FB8-AD8D-904E-B2A4-DC0227C0E9E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9924832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6FE7E-B6F2-954C-9C5C-38386FF9C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45646-F24B-2B4A-9E92-19709C5CC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D577A3-57A3-C247-AC8F-D4F553F47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4B8B-438D-C946-970C-4BE5A1217D7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620193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BF56C3-27CE-1C48-8E94-5D2CD04F9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291ED5-04F5-D34E-88EE-179CF16C6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210BD4-16A9-2348-B9DF-AF94174A8B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A392A7-85BE-E04C-911E-19E8C4B058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1A2928-A45F-734E-91F1-1C47CD2A4A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EC6CE8F-F477-8F43-97B3-3D85BB74773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F49F471-CB89-AC42-924D-3BFE7715EB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CA" altLang="en-US" sz="4400">
                <a:solidFill>
                  <a:srgbClr val="FF3300"/>
                </a:solidFill>
              </a:rPr>
              <a:t>The Wheels on the </a:t>
            </a:r>
            <a:r>
              <a:rPr lang="en-CA" altLang="en-US" sz="4800">
                <a:solidFill>
                  <a:srgbClr val="FF3300"/>
                </a:solidFill>
              </a:rPr>
              <a:t>Bus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C339761E-DB4B-054C-B079-BE618547C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373688"/>
            <a:ext cx="64817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>
            <a:extLst>
              <a:ext uri="{FF2B5EF4-FFF2-40B4-BE49-F238E27FC236}">
                <a16:creationId xmlns:a16="http://schemas.microsoft.com/office/drawing/2014/main" id="{9156ADB8-E994-014F-9AA5-DB98B9D1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1577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Pictures Courtesy of:</a:t>
            </a:r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39A4055E-FE91-B34E-9C93-9E4C9619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00438"/>
            <a:ext cx="709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/>
              <a:t>Music by:</a:t>
            </a:r>
          </a:p>
          <a:p>
            <a:pPr algn="ctr" eaLnBrk="1" hangingPunct="1"/>
            <a:r>
              <a:rPr lang="en-CA" altLang="en-US"/>
              <a:t>Members of York Region Preschool Speech and Language Program</a:t>
            </a:r>
          </a:p>
        </p:txBody>
      </p:sp>
    </p:spTree>
  </p:cSld>
  <p:clrMapOvr>
    <a:masterClrMapping/>
  </p:clrMapOvr>
  <p:transition spd="slow">
    <p:pull/>
    <p:sndAc>
      <p:stSnd>
        <p:snd r:embed="rId2" name="Wheels title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762FC07F-4E90-434C-9F32-613F10744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>
                <a:solidFill>
                  <a:schemeClr val="bg1"/>
                </a:solidFill>
              </a:rPr>
              <a:t>The doors on the bus go open and shut, </a:t>
            </a:r>
            <a:br>
              <a:rPr lang="en-CA" altLang="en-US" sz="3200">
                <a:solidFill>
                  <a:schemeClr val="bg1"/>
                </a:solidFill>
              </a:rPr>
            </a:br>
            <a:r>
              <a:rPr lang="en-CA" altLang="en-US" sz="3200">
                <a:solidFill>
                  <a:schemeClr val="bg1"/>
                </a:solidFill>
              </a:rPr>
              <a:t>open and shut, open and shut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7F50FFA-403F-CC45-9921-A5A27B2F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3706813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0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BE0D88AA-4C51-4540-BA6C-15CB80CB8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doors on the bus go open and shut,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22451345-6F29-5E42-8168-F40AFB87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3706813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1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F5A087C5-47BC-F94C-87F1-E4DD70CF7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people on the bus go up and down,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up and down, up and down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5D790DD-72EB-6944-A95E-72F734A2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903912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2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434F6D6-EAE3-6A4D-AF4F-DD76D7710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people on the bus go up and down,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B6919C61-20AF-D446-8931-6A7A2538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903912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3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C94B57C-053A-5543-960A-21216A113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money on the bus goes clink clink clink,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clink clink clink, clink clink clink</a:t>
            </a:r>
          </a:p>
        </p:txBody>
      </p:sp>
      <p:pic>
        <p:nvPicPr>
          <p:cNvPr id="15362" name="Picture 4">
            <a:extLst>
              <a:ext uri="{FF2B5EF4-FFF2-40B4-BE49-F238E27FC236}">
                <a16:creationId xmlns:a16="http://schemas.microsoft.com/office/drawing/2014/main" id="{DD28BBA9-29A1-A74D-9EEC-092AAF04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5000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4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B1AC0B4-A45A-AA4E-92C8-3F84BD7CB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money on the bus goes clink clink clink,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19224EB3-B286-6F48-B380-D91E212A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5000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5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85259ED-130B-CC49-8001-3FE34C701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driver on the bus says “Move on back,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move on back, move on back”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2434D965-31EF-1747-9B41-6659D748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59163"/>
            <a:ext cx="349250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6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0077433-329E-804E-867F-E8B24DC5A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driver on the bus says “Move on back”,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C79329D8-B5BA-1340-9361-C11EFC86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33788"/>
            <a:ext cx="3313112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17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5BC09CC-75D1-484D-8E63-6841AB5BE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62877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5400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ransition spd="slow">
    <p:pull/>
    <p:sndAc>
      <p:stSnd>
        <p:snd r:embed="rId2" name="Wheels End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5BE035E3-888C-574D-B6B3-42850C774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>
                <a:solidFill>
                  <a:schemeClr val="bg1"/>
                </a:solidFill>
              </a:rPr>
              <a:t>The wheels on the bus go round and round,</a:t>
            </a:r>
            <a:br>
              <a:rPr lang="en-CA" altLang="en-US" sz="3200">
                <a:solidFill>
                  <a:schemeClr val="bg1"/>
                </a:solidFill>
              </a:rPr>
            </a:br>
            <a:r>
              <a:rPr lang="en-CA" altLang="en-US" sz="3200">
                <a:solidFill>
                  <a:schemeClr val="bg1"/>
                </a:solidFill>
              </a:rPr>
              <a:t>round and round, round and round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B1C1CF4-9A3B-DF4E-9DDC-DE8E3036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59769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wheels pg 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D2ADB25-BCAD-994F-ADC0-F93544BF4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3200">
                <a:solidFill>
                  <a:schemeClr val="bg1"/>
                </a:solidFill>
              </a:rPr>
              <a:t>The wheels on the bus go round and round,</a:t>
            </a:r>
            <a:br>
              <a:rPr lang="en-CA" altLang="en-US" sz="3200">
                <a:solidFill>
                  <a:schemeClr val="bg1"/>
                </a:solidFill>
              </a:rPr>
            </a:br>
            <a:r>
              <a:rPr lang="en-CA" altLang="en-US" sz="32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01B4E027-9ED9-F341-A463-A1EF761E4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66976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2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A0DA415F-876B-9441-9013-4EBC33785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>
                <a:solidFill>
                  <a:schemeClr val="bg1"/>
                </a:solidFill>
              </a:rPr>
              <a:t>The horn on the bus goes beep beep beep,</a:t>
            </a:r>
            <a:br>
              <a:rPr lang="en-CA" altLang="en-US" sz="3200">
                <a:solidFill>
                  <a:schemeClr val="bg1"/>
                </a:solidFill>
              </a:rPr>
            </a:br>
            <a:r>
              <a:rPr lang="en-CA" altLang="en-US" sz="3200">
                <a:solidFill>
                  <a:schemeClr val="bg1"/>
                </a:solidFill>
              </a:rPr>
              <a:t>Beep beep beep, Beep beep beep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5D5BB22-06D4-0846-9684-96FE9253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66008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3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7691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07674 -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6962 0.0027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A3B02643-81FB-F34A-8F6B-154F57A8B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>
                <a:solidFill>
                  <a:schemeClr val="bg1"/>
                </a:solidFill>
              </a:rPr>
              <a:t>The horn on the bus goes beep beep beep,</a:t>
            </a:r>
            <a:br>
              <a:rPr lang="en-CA" altLang="en-US" sz="3200">
                <a:solidFill>
                  <a:schemeClr val="bg1"/>
                </a:solidFill>
              </a:rPr>
            </a:br>
            <a:r>
              <a:rPr lang="en-CA" altLang="en-US" sz="32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25F1B30-3517-2547-9A4F-538C7F22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66008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4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7743 -0.007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7743 0.0030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7743 0.0030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ACDD0B2D-EDA3-9F49-B559-09825E2C3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babies on the bus go wah wah wah,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wah wah wah, wah wah wah</a:t>
            </a:r>
          </a:p>
        </p:txBody>
      </p:sp>
      <p:pic>
        <p:nvPicPr>
          <p:cNvPr id="7170" name="Picture 4">
            <a:extLst>
              <a:ext uri="{FF2B5EF4-FFF2-40B4-BE49-F238E27FC236}">
                <a16:creationId xmlns:a16="http://schemas.microsoft.com/office/drawing/2014/main" id="{F22656F8-77DE-DF4B-8E89-3238C78B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5688013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6.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1640B14A-E724-A049-A6FC-D69B3C9CC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babies on the bus go wah wah wah, 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8194" name="Picture 3">
            <a:extLst>
              <a:ext uri="{FF2B5EF4-FFF2-40B4-BE49-F238E27FC236}">
                <a16:creationId xmlns:a16="http://schemas.microsoft.com/office/drawing/2014/main" id="{B69E1880-E4AD-F14C-B7D8-51462D61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5688013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7.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5A1B3D0-D7BB-A147-82FF-64A095769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wipers on the bus go swish swish swish,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Swish swish swish, Swish swish swish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B67506A-5ECB-D243-8553-C6338E5C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64817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8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144C4B8F-3B3E-CA44-8ABD-2AF5C6476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2800">
                <a:solidFill>
                  <a:schemeClr val="bg1"/>
                </a:solidFill>
              </a:rPr>
              <a:t>The wipers on the bus go swish swish swish,</a:t>
            </a:r>
            <a:br>
              <a:rPr lang="en-CA" altLang="en-US" sz="2800">
                <a:solidFill>
                  <a:schemeClr val="bg1"/>
                </a:solidFill>
              </a:rPr>
            </a:br>
            <a:r>
              <a:rPr lang="en-CA" altLang="en-US" sz="2800">
                <a:solidFill>
                  <a:schemeClr val="bg1"/>
                </a:solidFill>
              </a:rPr>
              <a:t>All through the town!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C70DABB4-0AED-8C4E-AFF2-4E16FBD3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7451725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Bus pg 9.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298</Words>
  <Application>Microsoft Macintosh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Design</vt:lpstr>
      <vt:lpstr>The Wheels on the Bus</vt:lpstr>
      <vt:lpstr>The wheels on the bus go round and round, round and round, round and round</vt:lpstr>
      <vt:lpstr>The wheels on the bus go round and round, All through the town!</vt:lpstr>
      <vt:lpstr>The horn on the bus goes beep beep beep, Beep beep beep, Beep beep beep</vt:lpstr>
      <vt:lpstr>The horn on the bus goes beep beep beep, All through the town!</vt:lpstr>
      <vt:lpstr>The babies on the bus go wah wah wah,  wah wah wah, wah wah wah</vt:lpstr>
      <vt:lpstr>The babies on the bus go wah wah wah,  All through the town!</vt:lpstr>
      <vt:lpstr>The wipers on the bus go swish swish swish, Swish swish swish, Swish swish swish</vt:lpstr>
      <vt:lpstr>The wipers on the bus go swish swish swish, All through the town!</vt:lpstr>
      <vt:lpstr>The doors on the bus go open and shut,  open and shut, open and shut</vt:lpstr>
      <vt:lpstr>The doors on the bus go open and shut, All through the town!</vt:lpstr>
      <vt:lpstr>The people on the bus go up and down,  up and down, up and down</vt:lpstr>
      <vt:lpstr>The people on the bus go up and down,  All through the town!</vt:lpstr>
      <vt:lpstr>The money on the bus goes clink clink clink,  clink clink clink, clink clink clink</vt:lpstr>
      <vt:lpstr>The money on the bus goes clink clink clink,  All through the town!</vt:lpstr>
      <vt:lpstr>The driver on the bus says “Move on back,  move on back, move on back”</vt:lpstr>
      <vt:lpstr>The driver on the bus says “Move on back”,  All through the town!</vt:lpstr>
      <vt:lpstr>The End</vt:lpstr>
    </vt:vector>
  </TitlesOfParts>
  <Company>Regional Municipality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Wheels on the Bus</dc:title>
  <dc:creator>compugen</dc:creator>
  <cp:lastModifiedBy>Chris Heffler</cp:lastModifiedBy>
  <cp:revision>14</cp:revision>
  <dcterms:created xsi:type="dcterms:W3CDTF">2009-02-12T18:42:01Z</dcterms:created>
  <dcterms:modified xsi:type="dcterms:W3CDTF">2020-12-22T22:37:17Z</dcterms:modified>
</cp:coreProperties>
</file>